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56" r:id="rId4"/>
    <p:sldId id="262" r:id="rId5"/>
    <p:sldId id="263" r:id="rId6"/>
    <p:sldId id="269" r:id="rId7"/>
    <p:sldId id="258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90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0E2FE-0F34-4D62-9E09-0EB5BC4FF49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39FC-880B-4D42-BA9A-16495292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66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ёж – ежонок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81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ежонок – ёж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02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ёж – ежонок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1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ежонок </a:t>
            </a:r>
            <a:r>
              <a:rPr lang="en-US" sz="1200" i="1" dirty="0" smtClean="0">
                <a:latin typeface="Constantia" pitchFamily="18" charset="0"/>
              </a:rPr>
              <a:t> - </a:t>
            </a:r>
            <a:r>
              <a:rPr lang="ru-RU" sz="1200" i="1" dirty="0" smtClean="0">
                <a:latin typeface="Constantia" pitchFamily="18" charset="0"/>
              </a:rPr>
              <a:t>ёж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18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Ежонок - ёж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5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Ёж - ежонок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9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Constantia" pitchFamily="18" charset="0"/>
              </a:rPr>
              <a:t>Ёж - ежонок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8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Ежонок - ёж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39FC-880B-4D42-BA9A-164952920A0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4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7.wav"/><Relationship Id="rId3" Type="http://schemas.openxmlformats.org/officeDocument/2006/relationships/notesSlide" Target="../notesSlides/notesSlide8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7.wav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3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3.mp3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wav"/><Relationship Id="rId3" Type="http://schemas.openxmlformats.org/officeDocument/2006/relationships/notesSlide" Target="../notesSlides/notesSlide4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4.wav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notesSlide" Target="../notesSlides/notesSlide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5.mp3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6.wav"/><Relationship Id="rId3" Type="http://schemas.openxmlformats.org/officeDocument/2006/relationships/notesSlide" Target="../notesSlides/notesSlide7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6.wav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ёж и ежонок\500212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97"/>
          <a:stretch>
            <a:fillRect/>
          </a:stretch>
        </p:blipFill>
        <p:spPr bwMode="auto">
          <a:xfrm>
            <a:off x="0" y="0"/>
            <a:ext cx="9147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7904" y="332656"/>
            <a:ext cx="5013596" cy="153960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«Ёж и ежонок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3672408" cy="266429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Музыкально-дидактическая игра на развитие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звуковысотного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слуха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6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ёж и ежонок\narisovannyj-fon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5" y="6309320"/>
            <a:ext cx="457781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31285" y="1126201"/>
            <a:ext cx="609600" cy="609600"/>
          </a:xfrm>
          <a:prstGeom prst="rect">
            <a:avLst/>
          </a:prstGeom>
        </p:spPr>
      </p:pic>
      <p:pic>
        <p:nvPicPr>
          <p:cNvPr id="7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653136"/>
            <a:ext cx="2023685" cy="1310551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690" y="3861048"/>
            <a:ext cx="1754389" cy="19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82436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.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2052" name="Picture 4" descr="http://irzakupki.ru/wp-content/uploads/2018/05/agent-hotel-and-destination-training.jpg"/>
          <p:cNvPicPr>
            <a:picLocks noChangeAspect="1" noChangeArrowheads="1"/>
          </p:cNvPicPr>
          <p:nvPr/>
        </p:nvPicPr>
        <p:blipFill>
          <a:blip r:embed="rId2" cstate="print"/>
          <a:srcRect t="4725" b="16046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6096" y="1772816"/>
            <a:ext cx="370790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i="1" dirty="0" smtClean="0">
                <a:latin typeface="Constantia" pitchFamily="18" charset="0"/>
              </a:rPr>
              <a:t>Источник: </a:t>
            </a:r>
            <a:r>
              <a:rPr lang="ru-RU" b="1" dirty="0" smtClean="0">
                <a:latin typeface="Constantia" pitchFamily="18" charset="0"/>
              </a:rPr>
              <a:t>В.П.Анисимов 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smtClean="0">
                <a:latin typeface="Constantia" pitchFamily="18" charset="0"/>
              </a:rPr>
              <a:t>«Диагностика музыкальных способностей». – М.: 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Гуманит.изд.центр ВЛАДОС, </a:t>
            </a:r>
            <a:r>
              <a:rPr lang="ru-RU" b="1" dirty="0" smtClean="0">
                <a:latin typeface="Constantia" pitchFamily="18" charset="0"/>
              </a:rPr>
              <a:t>2004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2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ёж и ежонок\500212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97"/>
          <a:stretch>
            <a:fillRect/>
          </a:stretch>
        </p:blipFill>
        <p:spPr bwMode="auto">
          <a:xfrm>
            <a:off x="0" y="0"/>
            <a:ext cx="9147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632848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FFC000"/>
                </a:solidFill>
                <a:latin typeface="Arial Black" pitchFamily="34" charset="0"/>
              </a:rPr>
              <a:t>Цель: </a:t>
            </a:r>
            <a:r>
              <a:rPr lang="ru-RU" sz="1800" b="1" i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1800" b="1" i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rgbClr val="FFC000"/>
                </a:solidFill>
                <a:latin typeface="Arial Black" pitchFamily="34" charset="0"/>
              </a:rPr>
              <a:t>выявить </a:t>
            </a:r>
            <a:r>
              <a:rPr lang="ru-RU" sz="1800" b="1" i="1" dirty="0" smtClean="0">
                <a:solidFill>
                  <a:srgbClr val="FFC000"/>
                </a:solidFill>
                <a:latin typeface="Arial Black" pitchFamily="34" charset="0"/>
              </a:rPr>
              <a:t>уровень сформированности звуковысотного  чувства – адекватного соотношения высоты звуков.</a:t>
            </a:r>
            <a:endParaRPr lang="ru-RU" sz="1800" b="1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FFC000"/>
                </a:solidFill>
                <a:latin typeface="Constantia" pitchFamily="18" charset="0"/>
              </a:rPr>
              <a:t>    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Ёж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и ежонок потерялись в лесу. Ёж зовёт </a:t>
            </a:r>
            <a:r>
              <a:rPr lang="en-US" sz="2200" b="1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ежонка 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низким голосом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, а ежонок </a:t>
            </a:r>
            <a:r>
              <a:rPr lang="en-US" sz="2200" b="1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ежа – высоким. Помогите им найти друг друга. Скажи, когда ты услышишь ежа, а когда ежонка. Сначала или потом, или наоборот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?</a:t>
            </a:r>
            <a:endParaRPr lang="ru-RU" sz="2800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   </a:t>
            </a: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Примечание</a:t>
            </a: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u-RU" sz="2200" b="1" i="1" dirty="0">
                <a:solidFill>
                  <a:srgbClr val="FFC000"/>
                </a:solidFill>
                <a:latin typeface="Arial Black" pitchFamily="34" charset="0"/>
              </a:rPr>
              <a:t>П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рослушайте последовательность звуков и определите соотношения высоты звуков: ёж – ежонок или ежонок – ёж</a:t>
            </a:r>
            <a:r>
              <a:rPr lang="ru-RU" sz="2200" b="1" i="1" dirty="0">
                <a:solidFill>
                  <a:srgbClr val="FFC000"/>
                </a:solidFill>
                <a:latin typeface="Arial Black" pitchFamily="34" charset="0"/>
              </a:rPr>
              <a:t>? В верхнем правом углу нажмите на 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правильный значок последовательности. </a:t>
            </a:r>
            <a:r>
              <a:rPr lang="ru-RU" sz="2200" b="1" i="1" dirty="0">
                <a:solidFill>
                  <a:srgbClr val="FFC000"/>
                </a:solidFill>
                <a:latin typeface="Arial Black" pitchFamily="34" charset="0"/>
              </a:rPr>
              <a:t>Е</a:t>
            </a:r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сли ответили верно, то на картинке появятся  наши герои. Последовательность можно прослушать несколько раз.</a:t>
            </a:r>
            <a:endParaRPr lang="ru-RU" sz="2200" b="1" i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565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ёж и ежонок\narisovannyj-fon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9"/>
            <a:ext cx="9144000" cy="68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k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4" y="6381328"/>
            <a:ext cx="45778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10087" y="1050945"/>
            <a:ext cx="487363" cy="487363"/>
          </a:xfrm>
          <a:prstGeom prst="rect">
            <a:avLst/>
          </a:prstGeom>
        </p:spPr>
      </p:pic>
      <p:pic>
        <p:nvPicPr>
          <p:cNvPr id="5" name="1" descr="C:\Documents and Settings\Admin\Рабочий стол\ёж и ежонок\КАРТИНКИ\ezhi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61877"/>
            <a:ext cx="1656184" cy="11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C:\Documents and Settings\Admin\Рабочий стол\ёж и ежонок\КАРТИНКИ\c73fbe0c2d7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476" y="5675626"/>
            <a:ext cx="1108363" cy="7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3230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ёж и ежонок\narisovannyj-fon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9"/>
            <a:ext cx="9144000" cy="68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4" y="6381328"/>
            <a:ext cx="45778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72000" y="980729"/>
            <a:ext cx="609600" cy="609600"/>
          </a:xfrm>
          <a:prstGeom prst="rect">
            <a:avLst/>
          </a:prstGeom>
        </p:spPr>
      </p:pic>
      <p:pic>
        <p:nvPicPr>
          <p:cNvPr id="6" name="1" descr="C:\Documents and Settings\Admin\Рабочий стол\ёж и ежонок\КАРТИНКИ\Рисунок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18" y="4977248"/>
            <a:ext cx="1362925" cy="8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C:\Documents and Settings\Admin\Рабочий стол\ёж и ежонок\КАРТИНКИ\c73fbe0c2d7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525" y="4941168"/>
            <a:ext cx="1838019" cy="12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7107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ёж и ежонок\narisovannyj-fon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9"/>
            <a:ext cx="9144000" cy="68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k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4" y="6381328"/>
            <a:ext cx="45778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72000" y="980729"/>
            <a:ext cx="487363" cy="487363"/>
          </a:xfrm>
          <a:prstGeom prst="rect">
            <a:avLst/>
          </a:prstGeom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839" y="4885157"/>
            <a:ext cx="1288906" cy="1400985"/>
          </a:xfrm>
          <a:prstGeom prst="rect">
            <a:avLst/>
          </a:prstGeom>
        </p:spPr>
      </p:pic>
      <p:pic>
        <p:nvPicPr>
          <p:cNvPr id="7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647872"/>
            <a:ext cx="1448067" cy="9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4170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ёж и ежонок\narisovannyj-fon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683"/>
            <a:ext cx="9144000" cy="68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4" y="6381328"/>
            <a:ext cx="45778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72000" y="1070784"/>
            <a:ext cx="609600" cy="609600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975" y="4579268"/>
            <a:ext cx="1327033" cy="859394"/>
          </a:xfrm>
          <a:prstGeom prst="rect">
            <a:avLst/>
          </a:prstGeom>
        </p:spPr>
      </p:pic>
      <p:pic>
        <p:nvPicPr>
          <p:cNvPr id="7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221932"/>
            <a:ext cx="2051720" cy="13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6061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ёж и ежонок\narisovannyj-fon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5" y="6309320"/>
            <a:ext cx="457781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329707" y="1124744"/>
            <a:ext cx="487363" cy="48736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509120"/>
            <a:ext cx="1663645" cy="107738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3" y="4509120"/>
            <a:ext cx="1584175" cy="17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5387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ёж и ежонок\narisovannyj-fon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5" y="6309320"/>
            <a:ext cx="457781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329707" y="1049326"/>
            <a:ext cx="487363" cy="48736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57233"/>
            <a:ext cx="2211977" cy="155208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200" y="5026231"/>
            <a:ext cx="1794795" cy="11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208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ёж и ежонок\narisovannyj-fon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ёж и ежонок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3" y="116633"/>
            <a:ext cx="915562" cy="864096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" descr="C:\Documents and Settings\Admin\Рабочий стол\ёж и ежонок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324" y="1124744"/>
            <a:ext cx="915562" cy="827128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59105" y="6309320"/>
            <a:ext cx="457781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7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8589" y="1103962"/>
            <a:ext cx="609600" cy="609600"/>
          </a:xfrm>
          <a:prstGeom prst="rect">
            <a:avLst/>
          </a:prstGeom>
        </p:spPr>
      </p:pic>
      <p:pic>
        <p:nvPicPr>
          <p:cNvPr id="7" name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3" y="3323973"/>
            <a:ext cx="2376264" cy="1597988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391558"/>
            <a:ext cx="1973115" cy="12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5432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155</Words>
  <Application>Microsoft Office PowerPoint</Application>
  <PresentationFormat>Экран (4:3)</PresentationFormat>
  <Paragraphs>24</Paragraphs>
  <Slides>11</Slides>
  <Notes>8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«Ёж и ежонок»</vt:lpstr>
      <vt:lpstr>Цель:  выявить уровень сформированности звуковысотного  чувства – адекватного соотношения высоты звуков.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49</cp:revision>
  <dcterms:modified xsi:type="dcterms:W3CDTF">2018-09-26T10:38:16Z</dcterms:modified>
</cp:coreProperties>
</file>